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EA53-1C98-4918-8C01-E580E77F899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8382-5186-4877-8132-D54D47B35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3999-90B4-426E-87ED-65890D3AD53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299D9-87A3-4561-B32A-899A54278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AD7A-AD34-4DB1-89A5-072C480C3F8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74E57-E031-49E4-97DA-51036408D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AB4A-D086-4147-A7F1-786A5FA2DB54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106F-13EB-40D4-8891-13735C617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0C4B-172E-4268-AAA6-DC956617CD83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5B896-BE4B-4F55-8D29-BBEA6E200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321A-4FC9-4778-91A2-C8CB09F63E44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06DD-9BFE-4645-AEB1-5DF96FBDE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711FF-B258-458B-811F-4A7EF926CD00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E2100-4CA6-4FAB-85E8-18D7A0890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CA4F-26EA-4C5B-87F7-E5D956E9B864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B82B-C9A2-4D35-ABCB-73F82B1A4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05AF-D626-425B-B643-EC5AE12D6402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A9D1-658E-45E0-8797-D6EE40F63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4D6A-0588-4A24-9CEE-348A6A0999B9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6088A-0CB6-4E9E-B810-D30557EAE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06A3-29EC-4BBA-98E2-B4D70D6E313F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5F98C-82D9-4E6A-B19F-8C7B72BB5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4F43AB-7EFC-4692-BD05-2E83E216D7BD}" type="datetimeFigureOut">
              <a:rPr lang="ru-RU"/>
              <a:pPr>
                <a:defRPr/>
              </a:pPr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E6E497-A766-4E46-9EB1-D31024741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Развивающие игры для детей раннего возраста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кнопками, застежками, замочками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координации движений глаз и рук с помощью манипулирования разнообразными кнопками, застежками, шнурками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2" descr="n2zVTu0hCCs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0" y="3000375"/>
            <a:ext cx="485775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лентами, нитками, веревочками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мелкой моторики с помощью использования разной шнуровки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Рисунок 2" descr="L7RF90eARgs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2000250"/>
            <a:ext cx="61436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познавательной активности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стимулировать познавательную активность с помощью незнакомых предметов, игрушек с секретами и сюрпризами, учить познавать явные и скрытые свойства предметов; закреплять исследовательскую деятельность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23574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зрительного восприятия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бумагой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обогащать сенсорного опыта, знакомство с разнообразными свойствами бумаги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Рисунок 2" descr="zxnTNxRIFKk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2143125"/>
            <a:ext cx="5929312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2596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кубиками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соотносить размеры, подбирать подходящие детали, контролировать результат; осваивать приемы плоскостного конструирования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Рисунок 2" descr="umU0dl9IjWQ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63" y="2786063"/>
            <a:ext cx="50006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4286250" cy="452596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мозаикой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развивать мелкую моторику, целенаправленность; обогащать сенсорный опыт; учить подбирать детали по цвету, рисунку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Рисунок 2" descr="t4e9kdixipM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88" y="785813"/>
            <a:ext cx="40005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разными предметами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различать размеры и цвета предметов, контролировать результат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слухового восприятия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175" cy="1828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различать громкие и тихие, а также характерные звуки; определять направление, откуда идет звук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Рисунок 3" descr="XtaOcL471tk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3214688"/>
            <a:ext cx="4500562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внимания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зрительного и слухового внимания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Рисунок 3" descr="uTsaEYohapo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0" y="2214563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взаимодействия детей раннего возраста в играх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Игра в одиночку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Игра – наблюдение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Параллельная игра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Ассоциативная игра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Совместная игра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памяти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различных видов памяти: слуховой, зрительной, двигательной, образной, словесной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Рисунок 3" descr="kCVul4so1OI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75" y="2928938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00063" y="207168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воображения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2596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песком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способностей, знакомство со свойствами песка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Рисунок 2" descr="fbOrLGwaqIQ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2071688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4071938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красками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познавательной активности, цветовосприятия, обогащение сенсорного опыта; знакомство с различными свойствами красок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2" descr="GQ2bc1j57JU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642938"/>
            <a:ext cx="378618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на развитие речи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развитие познавательной активности; овладение произвольным дыханием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Рисунок 3" descr="xbf6ES4hs3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1500188"/>
            <a:ext cx="378618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4525962"/>
          </a:xfrm>
        </p:spPr>
        <p:txBody>
          <a:bodyPr/>
          <a:lstStyle/>
          <a:p>
            <a:pPr marL="3175" indent="379413" algn="just"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– одна из тех видов детской деятельности, которой используется взрослым в целях воспитания дошкольников, обучая их различными действиями с предметами, способами и средствами общения. В игре ребенок развивается как личность, у него формируется те стороны психики, от которых впоследствии будут зависеть успешность его учебной и трудовой деятельности, его отношения с людьми.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4288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Игры на развитие практических действий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2357437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мячами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детей удерживать в руках круглые предметы разного объема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Рисунок 4" descr="v7ykRQoepEY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2428875"/>
            <a:ext cx="5643562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500063" y="571500"/>
            <a:ext cx="8229600" cy="452596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каталками и тележками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учить захватывать ручки тележек, веревочку, к которой привязана машина; учить управлять движением предмета, меняя его скорость и направление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Рисунок 2" descr="gAai3ZjbV4M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25" y="2714625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500063" y="571500"/>
            <a:ext cx="5286375" cy="3500438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сачками, удочками, черпачками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захватывать игрушки с помощью различных предметов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Рисунок 2" descr="Sf4hb9r9r3c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1143000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28625" y="642938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молоточками, колышками, палочками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пользоваться молоточком, проталкивать предметы в трубки разного диаметра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452596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лопатками и совочками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с помощью различных приспособлений насыпать, высыпать, копать, перемешивать сыпучие материалы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dstIuonH4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57375" y="2500313"/>
            <a:ext cx="5500688" cy="41259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4525962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Игры с конструкторами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учить свободно манипулировать деталями конструктора, самостоятельно открывая способы их крепления, создавая разнообразные фигурки и постройки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3" descr="uIo3wJw4rUk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2857500"/>
            <a:ext cx="50006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465</Words>
  <Application>Microsoft Office PowerPoint</Application>
  <PresentationFormat>Экран (4:3)</PresentationFormat>
  <Paragraphs>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Развивающие игры для детей раннего возраста</vt:lpstr>
      <vt:lpstr>Уровни взаимодействия детей раннего возраста в играх</vt:lpstr>
      <vt:lpstr>Игры на развитие практических действий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 на развитие познавательной активности</vt:lpstr>
      <vt:lpstr>Игры на развитие зрительного восприятия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 на развитие слухового восприятия</vt:lpstr>
      <vt:lpstr>Игры на развитие внимания</vt:lpstr>
      <vt:lpstr>Игры на развитие памяти</vt:lpstr>
      <vt:lpstr>Игры на развитие воображения</vt:lpstr>
      <vt:lpstr>Презентация PowerPoint</vt:lpstr>
      <vt:lpstr>Презентация PowerPoint</vt:lpstr>
      <vt:lpstr>Игры на развитие речи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Развивающие игры для детей раннего возраста</dc:title>
  <dc:creator>валентин и наталья</dc:creator>
  <cp:lastModifiedBy>Admin</cp:lastModifiedBy>
  <cp:revision>17</cp:revision>
  <dcterms:modified xsi:type="dcterms:W3CDTF">2021-01-26T06:53:13Z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542701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